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78" r:id="rId8"/>
    <p:sldId id="279" r:id="rId9"/>
    <p:sldId id="262" r:id="rId10"/>
    <p:sldId id="268" r:id="rId11"/>
    <p:sldId id="269" r:id="rId12"/>
    <p:sldId id="270" r:id="rId13"/>
    <p:sldId id="271" r:id="rId14"/>
    <p:sldId id="275" r:id="rId15"/>
    <p:sldId id="276" r:id="rId16"/>
    <p:sldId id="277" r:id="rId17"/>
    <p:sldId id="272" r:id="rId18"/>
    <p:sldId id="282" r:id="rId19"/>
    <p:sldId id="281" r:id="rId20"/>
    <p:sldId id="263" r:id="rId21"/>
    <p:sldId id="264" r:id="rId22"/>
    <p:sldId id="280" r:id="rId23"/>
    <p:sldId id="283" r:id="rId24"/>
    <p:sldId id="266" r:id="rId25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4D4D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11" autoAdjust="0"/>
    <p:restoredTop sz="69399" autoAdjust="0"/>
  </p:normalViewPr>
  <p:slideViewPr>
    <p:cSldViewPr snapToGrid="0">
      <p:cViewPr>
        <p:scale>
          <a:sx n="60" d="100"/>
          <a:sy n="60" d="100"/>
        </p:scale>
        <p:origin x="749" y="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D55762-BFE0-4E19-8484-B96F4AD47B69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27AFC8-9124-47ED-B574-2C22E7D3B6B9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Actions</a:t>
          </a:r>
        </a:p>
      </dgm:t>
    </dgm:pt>
    <dgm:pt modelId="{A500C81E-851F-49C6-87FA-54968B8138BD}" type="parTrans" cxnId="{9F3D834C-ED9C-4855-9836-030907D31CF0}">
      <dgm:prSet/>
      <dgm:spPr/>
      <dgm:t>
        <a:bodyPr/>
        <a:lstStyle/>
        <a:p>
          <a:endParaRPr lang="en-US"/>
        </a:p>
      </dgm:t>
    </dgm:pt>
    <dgm:pt modelId="{BB8A4DAF-6D99-4329-92D1-EC94763210A5}" type="sibTrans" cxnId="{9F3D834C-ED9C-4855-9836-030907D31CF0}">
      <dgm:prSet/>
      <dgm:spPr/>
      <dgm:t>
        <a:bodyPr/>
        <a:lstStyle/>
        <a:p>
          <a:endParaRPr lang="en-US"/>
        </a:p>
      </dgm:t>
    </dgm:pt>
    <dgm:pt modelId="{5A0119C9-0BBC-40E5-B265-5BADC8520E0D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/>
            <a:t>State</a:t>
          </a:r>
        </a:p>
      </dgm:t>
    </dgm:pt>
    <dgm:pt modelId="{225AA721-EF81-4138-8D43-8C9991D0C41C}" type="parTrans" cxnId="{AEEA991C-1BDC-4305-A4D4-37BF49F7BB11}">
      <dgm:prSet/>
      <dgm:spPr/>
      <dgm:t>
        <a:bodyPr/>
        <a:lstStyle/>
        <a:p>
          <a:endParaRPr lang="en-US"/>
        </a:p>
      </dgm:t>
    </dgm:pt>
    <dgm:pt modelId="{5192B3BC-4696-4BE3-9ABF-FAA2BD71EF4C}" type="sibTrans" cxnId="{AEEA991C-1BDC-4305-A4D4-37BF49F7BB11}">
      <dgm:prSet/>
      <dgm:spPr/>
      <dgm:t>
        <a:bodyPr/>
        <a:lstStyle/>
        <a:p>
          <a:endParaRPr lang="en-US"/>
        </a:p>
      </dgm:t>
    </dgm:pt>
    <dgm:pt modelId="{CD162036-3DBA-43BA-90CA-FB7BD1AE150F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/>
            <a:t>View</a:t>
          </a:r>
        </a:p>
      </dgm:t>
    </dgm:pt>
    <dgm:pt modelId="{6835B874-F431-4823-91F2-A0B2BEA1EAD7}" type="parTrans" cxnId="{C87C6836-1C3A-4A8D-8ACC-AEC0D7833BBB}">
      <dgm:prSet/>
      <dgm:spPr/>
      <dgm:t>
        <a:bodyPr/>
        <a:lstStyle/>
        <a:p>
          <a:endParaRPr lang="en-US"/>
        </a:p>
      </dgm:t>
    </dgm:pt>
    <dgm:pt modelId="{47FAEDCB-B53D-45F2-9F29-D83DECF16410}" type="sibTrans" cxnId="{C87C6836-1C3A-4A8D-8ACC-AEC0D7833BBB}">
      <dgm:prSet/>
      <dgm:spPr/>
      <dgm:t>
        <a:bodyPr/>
        <a:lstStyle/>
        <a:p>
          <a:endParaRPr lang="en-US"/>
        </a:p>
      </dgm:t>
    </dgm:pt>
    <dgm:pt modelId="{1519B429-C5EE-41AA-A147-35C191B6815A}" type="pres">
      <dgm:prSet presAssocID="{11D55762-BFE0-4E19-8484-B96F4AD47B69}" presName="cycle" presStyleCnt="0">
        <dgm:presLayoutVars>
          <dgm:dir/>
          <dgm:resizeHandles val="exact"/>
        </dgm:presLayoutVars>
      </dgm:prSet>
      <dgm:spPr/>
    </dgm:pt>
    <dgm:pt modelId="{9E26BEAF-3C53-4297-8914-A875F80F4929}" type="pres">
      <dgm:prSet presAssocID="{7E27AFC8-9124-47ED-B574-2C22E7D3B6B9}" presName="node" presStyleLbl="node1" presStyleIdx="0" presStyleCnt="3" custRadScaleRad="110705" custRadScaleInc="-3099">
        <dgm:presLayoutVars>
          <dgm:bulletEnabled val="1"/>
        </dgm:presLayoutVars>
      </dgm:prSet>
      <dgm:spPr/>
    </dgm:pt>
    <dgm:pt modelId="{6E30FA42-9C80-4EB7-AA72-42D019474DBF}" type="pres">
      <dgm:prSet presAssocID="{BB8A4DAF-6D99-4329-92D1-EC94763210A5}" presName="sibTrans" presStyleLbl="sibTrans2D1" presStyleIdx="0" presStyleCnt="3"/>
      <dgm:spPr/>
    </dgm:pt>
    <dgm:pt modelId="{B3A2445F-6E1F-43E9-BDBD-155C4FCA465D}" type="pres">
      <dgm:prSet presAssocID="{BB8A4DAF-6D99-4329-92D1-EC94763210A5}" presName="connectorText" presStyleLbl="sibTrans2D1" presStyleIdx="0" presStyleCnt="3"/>
      <dgm:spPr/>
    </dgm:pt>
    <dgm:pt modelId="{25DA9CC9-AB78-4124-8740-7FFB0593B4D8}" type="pres">
      <dgm:prSet presAssocID="{5A0119C9-0BBC-40E5-B265-5BADC8520E0D}" presName="node" presStyleLbl="node1" presStyleIdx="1" presStyleCnt="3">
        <dgm:presLayoutVars>
          <dgm:bulletEnabled val="1"/>
        </dgm:presLayoutVars>
      </dgm:prSet>
      <dgm:spPr/>
    </dgm:pt>
    <dgm:pt modelId="{CCB62BED-C796-42D1-89D8-C8D0D45BDE71}" type="pres">
      <dgm:prSet presAssocID="{5192B3BC-4696-4BE3-9ABF-FAA2BD71EF4C}" presName="sibTrans" presStyleLbl="sibTrans2D1" presStyleIdx="1" presStyleCnt="3"/>
      <dgm:spPr/>
    </dgm:pt>
    <dgm:pt modelId="{8326D1E1-FB4E-4B45-BF1F-C13D26D4C740}" type="pres">
      <dgm:prSet presAssocID="{5192B3BC-4696-4BE3-9ABF-FAA2BD71EF4C}" presName="connectorText" presStyleLbl="sibTrans2D1" presStyleIdx="1" presStyleCnt="3"/>
      <dgm:spPr/>
    </dgm:pt>
    <dgm:pt modelId="{E0207D62-612A-4F12-8655-06F580D3BDE8}" type="pres">
      <dgm:prSet presAssocID="{CD162036-3DBA-43BA-90CA-FB7BD1AE150F}" presName="node" presStyleLbl="node1" presStyleIdx="2" presStyleCnt="3">
        <dgm:presLayoutVars>
          <dgm:bulletEnabled val="1"/>
        </dgm:presLayoutVars>
      </dgm:prSet>
      <dgm:spPr/>
    </dgm:pt>
    <dgm:pt modelId="{CACCC147-4379-489A-856B-AD52ED990BAA}" type="pres">
      <dgm:prSet presAssocID="{47FAEDCB-B53D-45F2-9F29-D83DECF16410}" presName="sibTrans" presStyleLbl="sibTrans2D1" presStyleIdx="2" presStyleCnt="3"/>
      <dgm:spPr/>
    </dgm:pt>
    <dgm:pt modelId="{53904C2C-1A7F-4A39-95E8-1C6710E2F52B}" type="pres">
      <dgm:prSet presAssocID="{47FAEDCB-B53D-45F2-9F29-D83DECF16410}" presName="connectorText" presStyleLbl="sibTrans2D1" presStyleIdx="2" presStyleCnt="3"/>
      <dgm:spPr/>
    </dgm:pt>
  </dgm:ptLst>
  <dgm:cxnLst>
    <dgm:cxn modelId="{72786E02-EE80-4743-9A4E-A1B0171258D0}" type="presOf" srcId="{CD162036-3DBA-43BA-90CA-FB7BD1AE150F}" destId="{E0207D62-612A-4F12-8655-06F580D3BDE8}" srcOrd="0" destOrd="0" presId="urn:microsoft.com/office/officeart/2005/8/layout/cycle2"/>
    <dgm:cxn modelId="{A7BCDD15-F879-4D91-963F-9814E5E38104}" type="presOf" srcId="{5A0119C9-0BBC-40E5-B265-5BADC8520E0D}" destId="{25DA9CC9-AB78-4124-8740-7FFB0593B4D8}" srcOrd="0" destOrd="0" presId="urn:microsoft.com/office/officeart/2005/8/layout/cycle2"/>
    <dgm:cxn modelId="{61E09716-5ECB-4003-AB76-C77B2C0CD5A1}" type="presOf" srcId="{47FAEDCB-B53D-45F2-9F29-D83DECF16410}" destId="{53904C2C-1A7F-4A39-95E8-1C6710E2F52B}" srcOrd="1" destOrd="0" presId="urn:microsoft.com/office/officeart/2005/8/layout/cycle2"/>
    <dgm:cxn modelId="{AEEA991C-1BDC-4305-A4D4-37BF49F7BB11}" srcId="{11D55762-BFE0-4E19-8484-B96F4AD47B69}" destId="{5A0119C9-0BBC-40E5-B265-5BADC8520E0D}" srcOrd="1" destOrd="0" parTransId="{225AA721-EF81-4138-8D43-8C9991D0C41C}" sibTransId="{5192B3BC-4696-4BE3-9ABF-FAA2BD71EF4C}"/>
    <dgm:cxn modelId="{213DAD1F-B281-4D6A-8E0F-BA1CE43A78F6}" type="presOf" srcId="{BB8A4DAF-6D99-4329-92D1-EC94763210A5}" destId="{6E30FA42-9C80-4EB7-AA72-42D019474DBF}" srcOrd="0" destOrd="0" presId="urn:microsoft.com/office/officeart/2005/8/layout/cycle2"/>
    <dgm:cxn modelId="{9AED6820-146B-416E-A087-FE1F4747309C}" type="presOf" srcId="{BB8A4DAF-6D99-4329-92D1-EC94763210A5}" destId="{B3A2445F-6E1F-43E9-BDBD-155C4FCA465D}" srcOrd="1" destOrd="0" presId="urn:microsoft.com/office/officeart/2005/8/layout/cycle2"/>
    <dgm:cxn modelId="{C87C6836-1C3A-4A8D-8ACC-AEC0D7833BBB}" srcId="{11D55762-BFE0-4E19-8484-B96F4AD47B69}" destId="{CD162036-3DBA-43BA-90CA-FB7BD1AE150F}" srcOrd="2" destOrd="0" parTransId="{6835B874-F431-4823-91F2-A0B2BEA1EAD7}" sibTransId="{47FAEDCB-B53D-45F2-9F29-D83DECF16410}"/>
    <dgm:cxn modelId="{3A1A833D-28BF-4BFA-A830-6D333FD91178}" type="presOf" srcId="{47FAEDCB-B53D-45F2-9F29-D83DECF16410}" destId="{CACCC147-4379-489A-856B-AD52ED990BAA}" srcOrd="0" destOrd="0" presId="urn:microsoft.com/office/officeart/2005/8/layout/cycle2"/>
    <dgm:cxn modelId="{9F3D834C-ED9C-4855-9836-030907D31CF0}" srcId="{11D55762-BFE0-4E19-8484-B96F4AD47B69}" destId="{7E27AFC8-9124-47ED-B574-2C22E7D3B6B9}" srcOrd="0" destOrd="0" parTransId="{A500C81E-851F-49C6-87FA-54968B8138BD}" sibTransId="{BB8A4DAF-6D99-4329-92D1-EC94763210A5}"/>
    <dgm:cxn modelId="{620ACF8D-D739-4DE7-AA5B-55E4033B7866}" type="presOf" srcId="{5192B3BC-4696-4BE3-9ABF-FAA2BD71EF4C}" destId="{CCB62BED-C796-42D1-89D8-C8D0D45BDE71}" srcOrd="0" destOrd="0" presId="urn:microsoft.com/office/officeart/2005/8/layout/cycle2"/>
    <dgm:cxn modelId="{387AD5AA-DC80-46B5-A819-2EFFF8722F1B}" type="presOf" srcId="{11D55762-BFE0-4E19-8484-B96F4AD47B69}" destId="{1519B429-C5EE-41AA-A147-35C191B6815A}" srcOrd="0" destOrd="0" presId="urn:microsoft.com/office/officeart/2005/8/layout/cycle2"/>
    <dgm:cxn modelId="{8733C2EE-D633-4ECF-94A4-C4A6F34448AC}" type="presOf" srcId="{7E27AFC8-9124-47ED-B574-2C22E7D3B6B9}" destId="{9E26BEAF-3C53-4297-8914-A875F80F4929}" srcOrd="0" destOrd="0" presId="urn:microsoft.com/office/officeart/2005/8/layout/cycle2"/>
    <dgm:cxn modelId="{18EBD6F8-E26C-4056-8B65-605BE6F4AB77}" type="presOf" srcId="{5192B3BC-4696-4BE3-9ABF-FAA2BD71EF4C}" destId="{8326D1E1-FB4E-4B45-BF1F-C13D26D4C740}" srcOrd="1" destOrd="0" presId="urn:microsoft.com/office/officeart/2005/8/layout/cycle2"/>
    <dgm:cxn modelId="{A0F4CFB0-AAC1-4454-8701-8C7AD0EF5A4F}" type="presParOf" srcId="{1519B429-C5EE-41AA-A147-35C191B6815A}" destId="{9E26BEAF-3C53-4297-8914-A875F80F4929}" srcOrd="0" destOrd="0" presId="urn:microsoft.com/office/officeart/2005/8/layout/cycle2"/>
    <dgm:cxn modelId="{BE191986-C0C2-47FD-BAA8-341729B1FD43}" type="presParOf" srcId="{1519B429-C5EE-41AA-A147-35C191B6815A}" destId="{6E30FA42-9C80-4EB7-AA72-42D019474DBF}" srcOrd="1" destOrd="0" presId="urn:microsoft.com/office/officeart/2005/8/layout/cycle2"/>
    <dgm:cxn modelId="{0DA452C0-207F-4192-8FCC-EA47E0FBA256}" type="presParOf" srcId="{6E30FA42-9C80-4EB7-AA72-42D019474DBF}" destId="{B3A2445F-6E1F-43E9-BDBD-155C4FCA465D}" srcOrd="0" destOrd="0" presId="urn:microsoft.com/office/officeart/2005/8/layout/cycle2"/>
    <dgm:cxn modelId="{320B67D2-55CD-46E5-98B2-763A4F274431}" type="presParOf" srcId="{1519B429-C5EE-41AA-A147-35C191B6815A}" destId="{25DA9CC9-AB78-4124-8740-7FFB0593B4D8}" srcOrd="2" destOrd="0" presId="urn:microsoft.com/office/officeart/2005/8/layout/cycle2"/>
    <dgm:cxn modelId="{7F9EA731-AE2C-4458-A072-B327E5F2690D}" type="presParOf" srcId="{1519B429-C5EE-41AA-A147-35C191B6815A}" destId="{CCB62BED-C796-42D1-89D8-C8D0D45BDE71}" srcOrd="3" destOrd="0" presId="urn:microsoft.com/office/officeart/2005/8/layout/cycle2"/>
    <dgm:cxn modelId="{A43454D5-C299-4B3B-81C7-20F6D6F391CB}" type="presParOf" srcId="{CCB62BED-C796-42D1-89D8-C8D0D45BDE71}" destId="{8326D1E1-FB4E-4B45-BF1F-C13D26D4C740}" srcOrd="0" destOrd="0" presId="urn:microsoft.com/office/officeart/2005/8/layout/cycle2"/>
    <dgm:cxn modelId="{EF2905EE-CA85-439D-922A-26D1C8693A70}" type="presParOf" srcId="{1519B429-C5EE-41AA-A147-35C191B6815A}" destId="{E0207D62-612A-4F12-8655-06F580D3BDE8}" srcOrd="4" destOrd="0" presId="urn:microsoft.com/office/officeart/2005/8/layout/cycle2"/>
    <dgm:cxn modelId="{F7E12C28-C5CC-4DE9-BE05-2BD4CE3ADCBA}" type="presParOf" srcId="{1519B429-C5EE-41AA-A147-35C191B6815A}" destId="{CACCC147-4379-489A-856B-AD52ED990BAA}" srcOrd="5" destOrd="0" presId="urn:microsoft.com/office/officeart/2005/8/layout/cycle2"/>
    <dgm:cxn modelId="{34145F5C-8777-49A4-A26A-C9A006E1F378}" type="presParOf" srcId="{CACCC147-4379-489A-856B-AD52ED990BAA}" destId="{53904C2C-1A7F-4A39-95E8-1C6710E2F52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D55762-BFE0-4E19-8484-B96F4AD47B69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E27AFC8-9124-47ED-B574-2C22E7D3B6B9}">
      <dgm:prSet phldrT="[Text]"/>
      <dgm:spPr>
        <a:solidFill>
          <a:srgbClr val="0070C0"/>
        </a:solidFill>
      </dgm:spPr>
      <dgm:t>
        <a:bodyPr/>
        <a:lstStyle/>
        <a:p>
          <a:r>
            <a:rPr lang="en-US" dirty="0"/>
            <a:t>Actions</a:t>
          </a:r>
        </a:p>
      </dgm:t>
    </dgm:pt>
    <dgm:pt modelId="{A500C81E-851F-49C6-87FA-54968B8138BD}" type="parTrans" cxnId="{9F3D834C-ED9C-4855-9836-030907D31CF0}">
      <dgm:prSet/>
      <dgm:spPr/>
      <dgm:t>
        <a:bodyPr/>
        <a:lstStyle/>
        <a:p>
          <a:endParaRPr lang="en-US"/>
        </a:p>
      </dgm:t>
    </dgm:pt>
    <dgm:pt modelId="{BB8A4DAF-6D99-4329-92D1-EC94763210A5}" type="sibTrans" cxnId="{9F3D834C-ED9C-4855-9836-030907D31CF0}">
      <dgm:prSet/>
      <dgm:spPr/>
      <dgm:t>
        <a:bodyPr/>
        <a:lstStyle/>
        <a:p>
          <a:endParaRPr lang="en-US"/>
        </a:p>
      </dgm:t>
    </dgm:pt>
    <dgm:pt modelId="{5A0119C9-0BBC-40E5-B265-5BADC8520E0D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/>
            <a:t>State</a:t>
          </a:r>
        </a:p>
      </dgm:t>
    </dgm:pt>
    <dgm:pt modelId="{225AA721-EF81-4138-8D43-8C9991D0C41C}" type="parTrans" cxnId="{AEEA991C-1BDC-4305-A4D4-37BF49F7BB11}">
      <dgm:prSet/>
      <dgm:spPr/>
      <dgm:t>
        <a:bodyPr/>
        <a:lstStyle/>
        <a:p>
          <a:endParaRPr lang="en-US"/>
        </a:p>
      </dgm:t>
    </dgm:pt>
    <dgm:pt modelId="{5192B3BC-4696-4BE3-9ABF-FAA2BD71EF4C}" type="sibTrans" cxnId="{AEEA991C-1BDC-4305-A4D4-37BF49F7BB11}">
      <dgm:prSet/>
      <dgm:spPr/>
      <dgm:t>
        <a:bodyPr/>
        <a:lstStyle/>
        <a:p>
          <a:endParaRPr lang="en-US"/>
        </a:p>
      </dgm:t>
    </dgm:pt>
    <dgm:pt modelId="{CD162036-3DBA-43BA-90CA-FB7BD1AE150F}">
      <dgm:prSet phldrT="[Text]"/>
      <dgm:spPr>
        <a:solidFill>
          <a:schemeClr val="accent6"/>
        </a:solidFill>
      </dgm:spPr>
      <dgm:t>
        <a:bodyPr/>
        <a:lstStyle/>
        <a:p>
          <a:r>
            <a:rPr lang="en-US" dirty="0"/>
            <a:t>View</a:t>
          </a:r>
        </a:p>
      </dgm:t>
    </dgm:pt>
    <dgm:pt modelId="{6835B874-F431-4823-91F2-A0B2BEA1EAD7}" type="parTrans" cxnId="{C87C6836-1C3A-4A8D-8ACC-AEC0D7833BBB}">
      <dgm:prSet/>
      <dgm:spPr/>
      <dgm:t>
        <a:bodyPr/>
        <a:lstStyle/>
        <a:p>
          <a:endParaRPr lang="en-US"/>
        </a:p>
      </dgm:t>
    </dgm:pt>
    <dgm:pt modelId="{47FAEDCB-B53D-45F2-9F29-D83DECF16410}" type="sibTrans" cxnId="{C87C6836-1C3A-4A8D-8ACC-AEC0D7833BBB}">
      <dgm:prSet/>
      <dgm:spPr/>
      <dgm:t>
        <a:bodyPr/>
        <a:lstStyle/>
        <a:p>
          <a:endParaRPr lang="en-US"/>
        </a:p>
      </dgm:t>
    </dgm:pt>
    <dgm:pt modelId="{1519B429-C5EE-41AA-A147-35C191B6815A}" type="pres">
      <dgm:prSet presAssocID="{11D55762-BFE0-4E19-8484-B96F4AD47B69}" presName="cycle" presStyleCnt="0">
        <dgm:presLayoutVars>
          <dgm:dir/>
          <dgm:resizeHandles val="exact"/>
        </dgm:presLayoutVars>
      </dgm:prSet>
      <dgm:spPr/>
    </dgm:pt>
    <dgm:pt modelId="{9E26BEAF-3C53-4297-8914-A875F80F4929}" type="pres">
      <dgm:prSet presAssocID="{7E27AFC8-9124-47ED-B574-2C22E7D3B6B9}" presName="node" presStyleLbl="node1" presStyleIdx="0" presStyleCnt="3" custRadScaleRad="110705" custRadScaleInc="-3099">
        <dgm:presLayoutVars>
          <dgm:bulletEnabled val="1"/>
        </dgm:presLayoutVars>
      </dgm:prSet>
      <dgm:spPr/>
    </dgm:pt>
    <dgm:pt modelId="{6E30FA42-9C80-4EB7-AA72-42D019474DBF}" type="pres">
      <dgm:prSet presAssocID="{BB8A4DAF-6D99-4329-92D1-EC94763210A5}" presName="sibTrans" presStyleLbl="sibTrans2D1" presStyleIdx="0" presStyleCnt="3"/>
      <dgm:spPr/>
    </dgm:pt>
    <dgm:pt modelId="{B3A2445F-6E1F-43E9-BDBD-155C4FCA465D}" type="pres">
      <dgm:prSet presAssocID="{BB8A4DAF-6D99-4329-92D1-EC94763210A5}" presName="connectorText" presStyleLbl="sibTrans2D1" presStyleIdx="0" presStyleCnt="3"/>
      <dgm:spPr/>
    </dgm:pt>
    <dgm:pt modelId="{25DA9CC9-AB78-4124-8740-7FFB0593B4D8}" type="pres">
      <dgm:prSet presAssocID="{5A0119C9-0BBC-40E5-B265-5BADC8520E0D}" presName="node" presStyleLbl="node1" presStyleIdx="1" presStyleCnt="3">
        <dgm:presLayoutVars>
          <dgm:bulletEnabled val="1"/>
        </dgm:presLayoutVars>
      </dgm:prSet>
      <dgm:spPr/>
    </dgm:pt>
    <dgm:pt modelId="{CCB62BED-C796-42D1-89D8-C8D0D45BDE71}" type="pres">
      <dgm:prSet presAssocID="{5192B3BC-4696-4BE3-9ABF-FAA2BD71EF4C}" presName="sibTrans" presStyleLbl="sibTrans2D1" presStyleIdx="1" presStyleCnt="3"/>
      <dgm:spPr/>
    </dgm:pt>
    <dgm:pt modelId="{8326D1E1-FB4E-4B45-BF1F-C13D26D4C740}" type="pres">
      <dgm:prSet presAssocID="{5192B3BC-4696-4BE3-9ABF-FAA2BD71EF4C}" presName="connectorText" presStyleLbl="sibTrans2D1" presStyleIdx="1" presStyleCnt="3"/>
      <dgm:spPr/>
    </dgm:pt>
    <dgm:pt modelId="{E0207D62-612A-4F12-8655-06F580D3BDE8}" type="pres">
      <dgm:prSet presAssocID="{CD162036-3DBA-43BA-90CA-FB7BD1AE150F}" presName="node" presStyleLbl="node1" presStyleIdx="2" presStyleCnt="3">
        <dgm:presLayoutVars>
          <dgm:bulletEnabled val="1"/>
        </dgm:presLayoutVars>
      </dgm:prSet>
      <dgm:spPr/>
    </dgm:pt>
    <dgm:pt modelId="{CACCC147-4379-489A-856B-AD52ED990BAA}" type="pres">
      <dgm:prSet presAssocID="{47FAEDCB-B53D-45F2-9F29-D83DECF16410}" presName="sibTrans" presStyleLbl="sibTrans2D1" presStyleIdx="2" presStyleCnt="3"/>
      <dgm:spPr/>
    </dgm:pt>
    <dgm:pt modelId="{53904C2C-1A7F-4A39-95E8-1C6710E2F52B}" type="pres">
      <dgm:prSet presAssocID="{47FAEDCB-B53D-45F2-9F29-D83DECF16410}" presName="connectorText" presStyleLbl="sibTrans2D1" presStyleIdx="2" presStyleCnt="3"/>
      <dgm:spPr/>
    </dgm:pt>
  </dgm:ptLst>
  <dgm:cxnLst>
    <dgm:cxn modelId="{72786E02-EE80-4743-9A4E-A1B0171258D0}" type="presOf" srcId="{CD162036-3DBA-43BA-90CA-FB7BD1AE150F}" destId="{E0207D62-612A-4F12-8655-06F580D3BDE8}" srcOrd="0" destOrd="0" presId="urn:microsoft.com/office/officeart/2005/8/layout/cycle2"/>
    <dgm:cxn modelId="{A7BCDD15-F879-4D91-963F-9814E5E38104}" type="presOf" srcId="{5A0119C9-0BBC-40E5-B265-5BADC8520E0D}" destId="{25DA9CC9-AB78-4124-8740-7FFB0593B4D8}" srcOrd="0" destOrd="0" presId="urn:microsoft.com/office/officeart/2005/8/layout/cycle2"/>
    <dgm:cxn modelId="{61E09716-5ECB-4003-AB76-C77B2C0CD5A1}" type="presOf" srcId="{47FAEDCB-B53D-45F2-9F29-D83DECF16410}" destId="{53904C2C-1A7F-4A39-95E8-1C6710E2F52B}" srcOrd="1" destOrd="0" presId="urn:microsoft.com/office/officeart/2005/8/layout/cycle2"/>
    <dgm:cxn modelId="{AEEA991C-1BDC-4305-A4D4-37BF49F7BB11}" srcId="{11D55762-BFE0-4E19-8484-B96F4AD47B69}" destId="{5A0119C9-0BBC-40E5-B265-5BADC8520E0D}" srcOrd="1" destOrd="0" parTransId="{225AA721-EF81-4138-8D43-8C9991D0C41C}" sibTransId="{5192B3BC-4696-4BE3-9ABF-FAA2BD71EF4C}"/>
    <dgm:cxn modelId="{213DAD1F-B281-4D6A-8E0F-BA1CE43A78F6}" type="presOf" srcId="{BB8A4DAF-6D99-4329-92D1-EC94763210A5}" destId="{6E30FA42-9C80-4EB7-AA72-42D019474DBF}" srcOrd="0" destOrd="0" presId="urn:microsoft.com/office/officeart/2005/8/layout/cycle2"/>
    <dgm:cxn modelId="{9AED6820-146B-416E-A087-FE1F4747309C}" type="presOf" srcId="{BB8A4DAF-6D99-4329-92D1-EC94763210A5}" destId="{B3A2445F-6E1F-43E9-BDBD-155C4FCA465D}" srcOrd="1" destOrd="0" presId="urn:microsoft.com/office/officeart/2005/8/layout/cycle2"/>
    <dgm:cxn modelId="{C87C6836-1C3A-4A8D-8ACC-AEC0D7833BBB}" srcId="{11D55762-BFE0-4E19-8484-B96F4AD47B69}" destId="{CD162036-3DBA-43BA-90CA-FB7BD1AE150F}" srcOrd="2" destOrd="0" parTransId="{6835B874-F431-4823-91F2-A0B2BEA1EAD7}" sibTransId="{47FAEDCB-B53D-45F2-9F29-D83DECF16410}"/>
    <dgm:cxn modelId="{3A1A833D-28BF-4BFA-A830-6D333FD91178}" type="presOf" srcId="{47FAEDCB-B53D-45F2-9F29-D83DECF16410}" destId="{CACCC147-4379-489A-856B-AD52ED990BAA}" srcOrd="0" destOrd="0" presId="urn:microsoft.com/office/officeart/2005/8/layout/cycle2"/>
    <dgm:cxn modelId="{9F3D834C-ED9C-4855-9836-030907D31CF0}" srcId="{11D55762-BFE0-4E19-8484-B96F4AD47B69}" destId="{7E27AFC8-9124-47ED-B574-2C22E7D3B6B9}" srcOrd="0" destOrd="0" parTransId="{A500C81E-851F-49C6-87FA-54968B8138BD}" sibTransId="{BB8A4DAF-6D99-4329-92D1-EC94763210A5}"/>
    <dgm:cxn modelId="{620ACF8D-D739-4DE7-AA5B-55E4033B7866}" type="presOf" srcId="{5192B3BC-4696-4BE3-9ABF-FAA2BD71EF4C}" destId="{CCB62BED-C796-42D1-89D8-C8D0D45BDE71}" srcOrd="0" destOrd="0" presId="urn:microsoft.com/office/officeart/2005/8/layout/cycle2"/>
    <dgm:cxn modelId="{387AD5AA-DC80-46B5-A819-2EFFF8722F1B}" type="presOf" srcId="{11D55762-BFE0-4E19-8484-B96F4AD47B69}" destId="{1519B429-C5EE-41AA-A147-35C191B6815A}" srcOrd="0" destOrd="0" presId="urn:microsoft.com/office/officeart/2005/8/layout/cycle2"/>
    <dgm:cxn modelId="{8733C2EE-D633-4ECF-94A4-C4A6F34448AC}" type="presOf" srcId="{7E27AFC8-9124-47ED-B574-2C22E7D3B6B9}" destId="{9E26BEAF-3C53-4297-8914-A875F80F4929}" srcOrd="0" destOrd="0" presId="urn:microsoft.com/office/officeart/2005/8/layout/cycle2"/>
    <dgm:cxn modelId="{18EBD6F8-E26C-4056-8B65-605BE6F4AB77}" type="presOf" srcId="{5192B3BC-4696-4BE3-9ABF-FAA2BD71EF4C}" destId="{8326D1E1-FB4E-4B45-BF1F-C13D26D4C740}" srcOrd="1" destOrd="0" presId="urn:microsoft.com/office/officeart/2005/8/layout/cycle2"/>
    <dgm:cxn modelId="{A0F4CFB0-AAC1-4454-8701-8C7AD0EF5A4F}" type="presParOf" srcId="{1519B429-C5EE-41AA-A147-35C191B6815A}" destId="{9E26BEAF-3C53-4297-8914-A875F80F4929}" srcOrd="0" destOrd="0" presId="urn:microsoft.com/office/officeart/2005/8/layout/cycle2"/>
    <dgm:cxn modelId="{BE191986-C0C2-47FD-BAA8-341729B1FD43}" type="presParOf" srcId="{1519B429-C5EE-41AA-A147-35C191B6815A}" destId="{6E30FA42-9C80-4EB7-AA72-42D019474DBF}" srcOrd="1" destOrd="0" presId="urn:microsoft.com/office/officeart/2005/8/layout/cycle2"/>
    <dgm:cxn modelId="{0DA452C0-207F-4192-8FCC-EA47E0FBA256}" type="presParOf" srcId="{6E30FA42-9C80-4EB7-AA72-42D019474DBF}" destId="{B3A2445F-6E1F-43E9-BDBD-155C4FCA465D}" srcOrd="0" destOrd="0" presId="urn:microsoft.com/office/officeart/2005/8/layout/cycle2"/>
    <dgm:cxn modelId="{320B67D2-55CD-46E5-98B2-763A4F274431}" type="presParOf" srcId="{1519B429-C5EE-41AA-A147-35C191B6815A}" destId="{25DA9CC9-AB78-4124-8740-7FFB0593B4D8}" srcOrd="2" destOrd="0" presId="urn:microsoft.com/office/officeart/2005/8/layout/cycle2"/>
    <dgm:cxn modelId="{7F9EA731-AE2C-4458-A072-B327E5F2690D}" type="presParOf" srcId="{1519B429-C5EE-41AA-A147-35C191B6815A}" destId="{CCB62BED-C796-42D1-89D8-C8D0D45BDE71}" srcOrd="3" destOrd="0" presId="urn:microsoft.com/office/officeart/2005/8/layout/cycle2"/>
    <dgm:cxn modelId="{A43454D5-C299-4B3B-81C7-20F6D6F391CB}" type="presParOf" srcId="{CCB62BED-C796-42D1-89D8-C8D0D45BDE71}" destId="{8326D1E1-FB4E-4B45-BF1F-C13D26D4C740}" srcOrd="0" destOrd="0" presId="urn:microsoft.com/office/officeart/2005/8/layout/cycle2"/>
    <dgm:cxn modelId="{EF2905EE-CA85-439D-922A-26D1C8693A70}" type="presParOf" srcId="{1519B429-C5EE-41AA-A147-35C191B6815A}" destId="{E0207D62-612A-4F12-8655-06F580D3BDE8}" srcOrd="4" destOrd="0" presId="urn:microsoft.com/office/officeart/2005/8/layout/cycle2"/>
    <dgm:cxn modelId="{F7E12C28-C5CC-4DE9-BE05-2BD4CE3ADCBA}" type="presParOf" srcId="{1519B429-C5EE-41AA-A147-35C191B6815A}" destId="{CACCC147-4379-489A-856B-AD52ED990BAA}" srcOrd="5" destOrd="0" presId="urn:microsoft.com/office/officeart/2005/8/layout/cycle2"/>
    <dgm:cxn modelId="{34145F5C-8777-49A4-A26A-C9A006E1F378}" type="presParOf" srcId="{CACCC147-4379-489A-856B-AD52ED990BAA}" destId="{53904C2C-1A7F-4A39-95E8-1C6710E2F52B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26BEAF-3C53-4297-8914-A875F80F4929}">
      <dsp:nvSpPr>
        <dsp:cNvPr id="0" name=""/>
        <dsp:cNvSpPr/>
      </dsp:nvSpPr>
      <dsp:spPr>
        <a:xfrm>
          <a:off x="3933760" y="0"/>
          <a:ext cx="2492833" cy="2492833"/>
        </a:xfrm>
        <a:prstGeom prst="ellips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54610" rIns="54610" bIns="5461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Actions</a:t>
          </a:r>
        </a:p>
      </dsp:txBody>
      <dsp:txXfrm>
        <a:off x="4298827" y="365067"/>
        <a:ext cx="1762699" cy="1762699"/>
      </dsp:txXfrm>
    </dsp:sp>
    <dsp:sp modelId="{6E30FA42-9C80-4EB7-AA72-42D019474DBF}">
      <dsp:nvSpPr>
        <dsp:cNvPr id="0" name=""/>
        <dsp:cNvSpPr/>
      </dsp:nvSpPr>
      <dsp:spPr>
        <a:xfrm rot="3539589">
          <a:off x="5802694" y="2430613"/>
          <a:ext cx="684086" cy="8413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5852447" y="2510929"/>
        <a:ext cx="478860" cy="504799"/>
      </dsp:txXfrm>
    </dsp:sp>
    <dsp:sp modelId="{25DA9CC9-AB78-4124-8740-7FFB0593B4D8}">
      <dsp:nvSpPr>
        <dsp:cNvPr id="0" name=""/>
        <dsp:cNvSpPr/>
      </dsp:nvSpPr>
      <dsp:spPr>
        <a:xfrm>
          <a:off x="5882827" y="3242914"/>
          <a:ext cx="2492833" cy="2492833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54610" rIns="54610" bIns="5461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State</a:t>
          </a:r>
        </a:p>
      </dsp:txBody>
      <dsp:txXfrm>
        <a:off x="6247894" y="3607981"/>
        <a:ext cx="1762699" cy="1762699"/>
      </dsp:txXfrm>
    </dsp:sp>
    <dsp:sp modelId="{CCB62BED-C796-42D1-89D8-C8D0D45BDE71}">
      <dsp:nvSpPr>
        <dsp:cNvPr id="0" name=""/>
        <dsp:cNvSpPr/>
      </dsp:nvSpPr>
      <dsp:spPr>
        <a:xfrm rot="10800000">
          <a:off x="4945286" y="4068665"/>
          <a:ext cx="662529" cy="8413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 rot="10800000">
        <a:off x="5144045" y="4236931"/>
        <a:ext cx="463770" cy="504799"/>
      </dsp:txXfrm>
    </dsp:sp>
    <dsp:sp modelId="{E0207D62-612A-4F12-8655-06F580D3BDE8}">
      <dsp:nvSpPr>
        <dsp:cNvPr id="0" name=""/>
        <dsp:cNvSpPr/>
      </dsp:nvSpPr>
      <dsp:spPr>
        <a:xfrm>
          <a:off x="2139938" y="3242914"/>
          <a:ext cx="2492833" cy="2492833"/>
        </a:xfrm>
        <a:prstGeom prst="ellipse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54610" rIns="54610" bIns="5461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View</a:t>
          </a:r>
        </a:p>
      </dsp:txBody>
      <dsp:txXfrm>
        <a:off x="2505005" y="3607981"/>
        <a:ext cx="1762699" cy="1762699"/>
      </dsp:txXfrm>
    </dsp:sp>
    <dsp:sp modelId="{CACCC147-4379-489A-856B-AD52ED990BAA}">
      <dsp:nvSpPr>
        <dsp:cNvPr id="0" name=""/>
        <dsp:cNvSpPr/>
      </dsp:nvSpPr>
      <dsp:spPr>
        <a:xfrm rot="17936954">
          <a:off x="3952974" y="2463131"/>
          <a:ext cx="642967" cy="8413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4002736" y="2715791"/>
        <a:ext cx="450077" cy="5047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26BEAF-3C53-4297-8914-A875F80F4929}">
      <dsp:nvSpPr>
        <dsp:cNvPr id="0" name=""/>
        <dsp:cNvSpPr/>
      </dsp:nvSpPr>
      <dsp:spPr>
        <a:xfrm>
          <a:off x="3933760" y="0"/>
          <a:ext cx="2492833" cy="2492833"/>
        </a:xfrm>
        <a:prstGeom prst="ellipse">
          <a:avLst/>
        </a:prstGeom>
        <a:solidFill>
          <a:srgbClr val="0070C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54610" rIns="54610" bIns="5461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Actions</a:t>
          </a:r>
        </a:p>
      </dsp:txBody>
      <dsp:txXfrm>
        <a:off x="4298827" y="365067"/>
        <a:ext cx="1762699" cy="1762699"/>
      </dsp:txXfrm>
    </dsp:sp>
    <dsp:sp modelId="{6E30FA42-9C80-4EB7-AA72-42D019474DBF}">
      <dsp:nvSpPr>
        <dsp:cNvPr id="0" name=""/>
        <dsp:cNvSpPr/>
      </dsp:nvSpPr>
      <dsp:spPr>
        <a:xfrm rot="3539589">
          <a:off x="5802694" y="2430613"/>
          <a:ext cx="684086" cy="8413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5852447" y="2510929"/>
        <a:ext cx="478860" cy="504799"/>
      </dsp:txXfrm>
    </dsp:sp>
    <dsp:sp modelId="{25DA9CC9-AB78-4124-8740-7FFB0593B4D8}">
      <dsp:nvSpPr>
        <dsp:cNvPr id="0" name=""/>
        <dsp:cNvSpPr/>
      </dsp:nvSpPr>
      <dsp:spPr>
        <a:xfrm>
          <a:off x="5882827" y="3242914"/>
          <a:ext cx="2492833" cy="2492833"/>
        </a:xfrm>
        <a:prstGeom prst="ellipse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54610" rIns="54610" bIns="5461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State</a:t>
          </a:r>
        </a:p>
      </dsp:txBody>
      <dsp:txXfrm>
        <a:off x="6247894" y="3607981"/>
        <a:ext cx="1762699" cy="1762699"/>
      </dsp:txXfrm>
    </dsp:sp>
    <dsp:sp modelId="{CCB62BED-C796-42D1-89D8-C8D0D45BDE71}">
      <dsp:nvSpPr>
        <dsp:cNvPr id="0" name=""/>
        <dsp:cNvSpPr/>
      </dsp:nvSpPr>
      <dsp:spPr>
        <a:xfrm rot="10800000">
          <a:off x="4945286" y="4068665"/>
          <a:ext cx="662529" cy="8413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 rot="10800000">
        <a:off x="5144045" y="4236931"/>
        <a:ext cx="463770" cy="504799"/>
      </dsp:txXfrm>
    </dsp:sp>
    <dsp:sp modelId="{E0207D62-612A-4F12-8655-06F580D3BDE8}">
      <dsp:nvSpPr>
        <dsp:cNvPr id="0" name=""/>
        <dsp:cNvSpPr/>
      </dsp:nvSpPr>
      <dsp:spPr>
        <a:xfrm>
          <a:off x="2139938" y="3242914"/>
          <a:ext cx="2492833" cy="2492833"/>
        </a:xfrm>
        <a:prstGeom prst="ellipse">
          <a:avLst/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54610" rIns="54610" bIns="5461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View</a:t>
          </a:r>
        </a:p>
      </dsp:txBody>
      <dsp:txXfrm>
        <a:off x="2505005" y="3607981"/>
        <a:ext cx="1762699" cy="1762699"/>
      </dsp:txXfrm>
    </dsp:sp>
    <dsp:sp modelId="{CACCC147-4379-489A-856B-AD52ED990BAA}">
      <dsp:nvSpPr>
        <dsp:cNvPr id="0" name=""/>
        <dsp:cNvSpPr/>
      </dsp:nvSpPr>
      <dsp:spPr>
        <a:xfrm rot="17936954">
          <a:off x="3952974" y="2463131"/>
          <a:ext cx="642967" cy="84133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500" kern="1200"/>
        </a:p>
      </dsp:txBody>
      <dsp:txXfrm>
        <a:off x="4002736" y="2715791"/>
        <a:ext cx="450077" cy="5047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C2E47D-9706-4380-BA3C-BF7301044077}" type="datetimeFigureOut">
              <a:rPr lang="en-US" smtClean="0"/>
              <a:t>2/9/2021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E320E-712D-4170-85C0-E59969125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482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49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Something happens in the app, such as a user clicking a button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 app code dispatches an action to the Redux store, like dispatch({type: 'counter/increment'})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 store runs the reducer function again with the previous state and the current action, and saves the return value as the new state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 store notifies all parts of the UI that are subscribed that the store has been updated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Each UI component that needs data from the store checks to see if the parts of the state they need have changed.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Each component that sees its data has changed forces a re-render with the new data, so it can update what's shown on the screen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38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6985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7263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0630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How does React handle updates/re-renders</a:t>
            </a:r>
            <a:br>
              <a:rPr lang="en-US" b="0" i="0" dirty="0">
                <a:solidFill>
                  <a:srgbClr val="1C1E21"/>
                </a:solidFill>
                <a:effectLst/>
                <a:latin typeface="system-ui"/>
              </a:rPr>
            </a:br>
            <a:br>
              <a:rPr lang="en-US" b="0" i="0" dirty="0">
                <a:solidFill>
                  <a:srgbClr val="1C1E21"/>
                </a:solidFill>
                <a:effectLst/>
                <a:latin typeface="system-ui"/>
              </a:rPr>
            </a:b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It is a self-contained app with the following parts: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state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, the source of truth that drives our app;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view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, a declarative description of the UI based on the current state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actions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, the events that occur in the app based on user input, and trigger updates in the state</a:t>
            </a:r>
          </a:p>
          <a:p>
            <a:pPr algn="l">
              <a:buFont typeface="Arial" panose="020B0604020202020204" pitchFamily="34" charset="0"/>
              <a:buNone/>
            </a:pP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One way data flow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State describes the condition of the app at a specific point in time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 UI is rendered based on that state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When something happens (such as a user clicking a button), the state is updated based on what occurred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 UI re-renders based on the new state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877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834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 JSON tree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079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An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action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is a plain JavaScript object that has a </a:t>
            </a:r>
            <a:r>
              <a:rPr lang="en-US" dirty="0"/>
              <a:t>type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field and optionally a payload. </a:t>
            </a:r>
            <a:br>
              <a:rPr lang="en-US" b="0" i="0" dirty="0">
                <a:solidFill>
                  <a:srgbClr val="1C1E21"/>
                </a:solidFill>
                <a:effectLst/>
                <a:latin typeface="system-ui"/>
              </a:rPr>
            </a:b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An actions describes something that happened in the application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.</a:t>
            </a:r>
          </a:p>
          <a:p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Normally type is written as “domain/</a:t>
            </a:r>
            <a:r>
              <a:rPr lang="en-US" b="0" i="0" dirty="0" err="1">
                <a:solidFill>
                  <a:srgbClr val="1C1E21"/>
                </a:solidFill>
                <a:effectLst/>
                <a:latin typeface="system-ui"/>
              </a:rPr>
              <a:t>eventName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”, where domain points to the feature or category and </a:t>
            </a:r>
            <a:r>
              <a:rPr lang="en-US" b="0" i="0" dirty="0" err="1">
                <a:solidFill>
                  <a:srgbClr val="1C1E21"/>
                </a:solidFill>
                <a:effectLst/>
                <a:latin typeface="system-ui"/>
              </a:rPr>
              <a:t>eventName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 the events that happened. </a:t>
            </a:r>
          </a:p>
          <a:p>
            <a:endParaRPr lang="en-US" b="0" i="0" dirty="0">
              <a:solidFill>
                <a:srgbClr val="1C1E21"/>
              </a:solidFill>
              <a:effectLst/>
              <a:latin typeface="system-ui"/>
            </a:endParaRPr>
          </a:p>
          <a:p>
            <a:r>
              <a:rPr lang="en-US" dirty="0"/>
              <a:t>On </a:t>
            </a:r>
            <a:r>
              <a:rPr lang="en-US" dirty="0" err="1"/>
              <a:t>on</a:t>
            </a:r>
            <a:r>
              <a:rPr lang="en-US" dirty="0"/>
              <a:t> </a:t>
            </a:r>
            <a:r>
              <a:rPr lang="en-US" dirty="0" err="1"/>
              <a:t>th</a:t>
            </a:r>
            <a:r>
              <a:rPr lang="en-US" dirty="0"/>
              <a:t> </a:t>
            </a:r>
            <a:r>
              <a:rPr lang="en-US" dirty="0" err="1"/>
              <a:t>eimage</a:t>
            </a:r>
            <a:r>
              <a:rPr lang="en-US" dirty="0"/>
              <a:t> we see both an action and action creator. </a:t>
            </a:r>
            <a:br>
              <a:rPr lang="en-US" dirty="0"/>
            </a:br>
            <a:r>
              <a:rPr lang="en-US" dirty="0"/>
              <a:t>Action creators makes sure that you do not have to write the type every time.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99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A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reducer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is a function that receives the current </a:t>
            </a:r>
            <a:r>
              <a:rPr lang="en-US" dirty="0"/>
              <a:t>state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and an </a:t>
            </a:r>
            <a:r>
              <a:rPr lang="en-US" dirty="0"/>
              <a:t>action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object, decides how to update the state if necessary, and returns the new state: </a:t>
            </a:r>
            <a:r>
              <a:rPr lang="en-US" dirty="0"/>
              <a:t>(state, action) =&gt; </a:t>
            </a:r>
            <a:r>
              <a:rPr lang="en-US" dirty="0" err="1"/>
              <a:t>newState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.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You can think of a reducer as an event listener which handles events based on the received action (event) type.</a:t>
            </a:r>
            <a:br>
              <a:rPr lang="en-US" b="0" i="0" dirty="0">
                <a:solidFill>
                  <a:srgbClr val="1C1E21"/>
                </a:solidFill>
                <a:effectLst/>
                <a:latin typeface="system-ui"/>
              </a:rPr>
            </a:br>
            <a:br>
              <a:rPr lang="en-US" b="0" i="0" dirty="0">
                <a:solidFill>
                  <a:srgbClr val="1C1E21"/>
                </a:solidFill>
                <a:effectLst/>
                <a:latin typeface="system-ui"/>
              </a:rPr>
            </a:b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Reducers must </a:t>
            </a:r>
            <a:r>
              <a:rPr lang="en-US" b="0" i="1" dirty="0">
                <a:solidFill>
                  <a:srgbClr val="1C1E21"/>
                </a:solidFill>
                <a:effectLst/>
                <a:latin typeface="system-ui"/>
              </a:rPr>
              <a:t>always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follow some specific rules: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They should only calculate the new state value based on the state and action arguments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They are not allowed to modify the existing state. Instead, they must make </a:t>
            </a:r>
            <a:r>
              <a:rPr lang="en-US" b="0" i="1" dirty="0">
                <a:solidFill>
                  <a:srgbClr val="1C1E21"/>
                </a:solidFill>
                <a:effectLst/>
                <a:latin typeface="system-ui"/>
              </a:rPr>
              <a:t>immutable updates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, by copying the existing state and making changes to the copied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They must not do any asynchronous logic, calculate random values, or cause other "side effects"</a:t>
            </a:r>
          </a:p>
          <a:p>
            <a:pPr algn="l"/>
            <a:br>
              <a:rPr lang="en-US" dirty="0"/>
            </a:b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 logic inside reducer functions typically follows the same series of steps: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Check to see if the reducer cares about this action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If so, make a copy of the state, update the copy with new values, and return it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Otherwise, return the existing state unchanged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140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A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reducer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is a function that receives the current </a:t>
            </a:r>
            <a:r>
              <a:rPr lang="en-US" dirty="0"/>
              <a:t>state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and an </a:t>
            </a:r>
            <a:r>
              <a:rPr lang="en-US" dirty="0"/>
              <a:t>action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object, decides how to update the state if necessary, and returns the new state: </a:t>
            </a:r>
            <a:r>
              <a:rPr lang="en-US" dirty="0"/>
              <a:t>(state, action) =&gt; </a:t>
            </a:r>
            <a:r>
              <a:rPr lang="en-US" dirty="0" err="1"/>
              <a:t>newState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.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You can think of a reducer as an event listener which handles events based on the received action (event) type.</a:t>
            </a:r>
            <a:br>
              <a:rPr lang="en-US" b="0" i="0" dirty="0">
                <a:solidFill>
                  <a:srgbClr val="1C1E21"/>
                </a:solidFill>
                <a:effectLst/>
                <a:latin typeface="system-ui"/>
              </a:rPr>
            </a:br>
            <a:br>
              <a:rPr lang="en-US" b="0" i="0" dirty="0">
                <a:solidFill>
                  <a:srgbClr val="1C1E21"/>
                </a:solidFill>
                <a:effectLst/>
                <a:latin typeface="system-ui"/>
              </a:rPr>
            </a:b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Reducers must </a:t>
            </a:r>
            <a:r>
              <a:rPr lang="en-US" b="0" i="1" dirty="0">
                <a:solidFill>
                  <a:srgbClr val="1C1E21"/>
                </a:solidFill>
                <a:effectLst/>
                <a:latin typeface="system-ui"/>
              </a:rPr>
              <a:t>always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 follow some specific rules: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They should only calculate the new state value based on the state and action arguments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They are not allowed to modify the existing state. Instead, they must make </a:t>
            </a:r>
            <a:r>
              <a:rPr lang="en-US" b="0" i="1" dirty="0">
                <a:solidFill>
                  <a:srgbClr val="1C1E21"/>
                </a:solidFill>
                <a:effectLst/>
                <a:latin typeface="system-ui"/>
              </a:rPr>
              <a:t>immutable updates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, by copying the existing state and making changes to the copied values.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They must not do any asynchronous logic, calculate random values, or cause other "side effects"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43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Each component can use </a:t>
            </a:r>
            <a:r>
              <a:rPr lang="en-US" dirty="0" err="1"/>
              <a:t>useSelector</a:t>
            </a:r>
            <a:r>
              <a:rPr lang="en-US" dirty="0"/>
              <a:t> to subscribe to values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72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How does React handle updates/re-renders</a:t>
            </a:r>
            <a:br>
              <a:rPr lang="en-US" b="0" i="0" dirty="0">
                <a:solidFill>
                  <a:srgbClr val="1C1E21"/>
                </a:solidFill>
                <a:effectLst/>
                <a:latin typeface="system-ui"/>
              </a:rPr>
            </a:br>
            <a:br>
              <a:rPr lang="en-US" b="0" i="0" dirty="0">
                <a:solidFill>
                  <a:srgbClr val="1C1E21"/>
                </a:solidFill>
                <a:effectLst/>
                <a:latin typeface="system-ui"/>
              </a:rPr>
            </a:b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It is a self-contained app with the following parts: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state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, the source of truth that drives our app;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view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, a declarative description of the UI based on the current state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 </a:t>
            </a:r>
            <a:r>
              <a:rPr lang="en-US" b="1" i="0" dirty="0">
                <a:solidFill>
                  <a:srgbClr val="1C1E21"/>
                </a:solidFill>
                <a:effectLst/>
                <a:latin typeface="system-ui"/>
              </a:rPr>
              <a:t>actions</a:t>
            </a: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, the events that occur in the app based on user input, and trigger updates in the state</a:t>
            </a:r>
          </a:p>
          <a:p>
            <a:pPr algn="l">
              <a:buFont typeface="Arial" panose="020B0604020202020204" pitchFamily="34" charset="0"/>
              <a:buNone/>
            </a:pP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One way data flow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State describes the condition of the app at a specific point in time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 UI is rendered based on that state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When something happens (such as a user clicking a button), the state is updated based on what occurred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The UI re-renders based on the new state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BE320E-712D-4170-85C0-E5996912513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839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B2B15-D977-4CDC-BC9A-6F8A8D6F7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A4553C-AE2C-4FD4-A9D6-8213F44801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30C97-7517-4CD8-A3A8-EBF92047F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9C82A-CAEF-45D3-9FE2-02061EB91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63B63-8955-4D17-80C7-77B09E41E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79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54144-137E-471F-BCB5-A4356140E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B55CC-99E5-445F-8F0F-79A3878D3C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9E6A9-CCA2-4952-86D3-112829665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EE6FA-88E9-4E79-9E60-C1AE2EDB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EF8E0-F98D-48EB-B6CD-06A749DF5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65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310CFB-2121-47CB-B125-CACD70ADFE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9551E5-5126-4F35-9980-91C372A4AC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23A64-CC5D-4030-BE5D-D54059CDC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F022F-8FA4-4D88-BE59-E6AFE5FDF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0F405-BBBA-483B-9656-E6ECA9667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15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4C813-12FF-45F7-AEDF-B366FF70D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0B7D0-2C44-450F-BE53-2C1FC8090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6AFAD-9E39-47F1-9319-1DEE66BC4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9301B-4484-4B38-9608-C8DFCD436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762A2-85AB-4C63-B3CC-08BB117CE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325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8F5AB-8132-44F6-8747-4BFC4DFA2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6E7D47-1B51-44D4-B0D8-CD6A0ACCA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A07CE-49D4-48AC-A89B-1971EA9C6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BB3FB-34AF-45AE-A76B-B01DC4C04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57B699-8B5B-4A88-994D-A7875D315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55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6DD8C-EC74-4562-8F48-FE6DF8293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FC7A4-A4EE-4092-B797-B726775759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42D166-07C4-4D1C-8EA4-17DF3C6811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7DE5F7-99E0-4EF7-9729-879EA7001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694A38-7172-4A3A-B864-24A8A82CA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5A0BE-DB5C-4C25-81AB-6B4D161B6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219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4E3DE-3983-494E-A386-A8678D6B0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15F6FD-E505-41DC-9FD1-D3C87B438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7FA2-9D9F-42A7-A04D-D53BC4F2F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E8E2FC-8D31-4528-AFE9-4162BF463A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09300-2334-4AF4-AA7C-3357920A1C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1E7CAE-DC42-41F0-BD1A-5AE432AE4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3CE1A8-59DC-425F-84B8-204F80BAE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2474C3-FB12-4436-969D-68B0F27E1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52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B37DD-35F5-4F91-A361-F31F489E6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E100E-9A23-4A5D-A79B-1181DA955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FDE7D2-EC5E-4F45-9A24-1E45C802D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561073-D041-438B-89C7-609AE601A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48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AF01B2-730B-4960-9BC9-144AB507F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46B7B2-BA2E-4731-9CFF-2F194DFF8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796D37-CA91-4D3F-93EC-0EDC12D43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879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25D-D703-48CD-B8C4-A843E38EB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9DEA0-7CB8-4226-93C1-B7903E90A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238F72-A296-40DE-A145-1129D07FC6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21E3F-B1F8-4650-A59E-E9813ED85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91A9B-6F59-4A5D-B9DD-CB305F3DB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FC661-AE31-4AA1-BFBC-4B036D9EA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939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5681A-37E4-46C9-8DA0-B51790CD3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AEDC7C-C678-40F6-AA7B-AE2D19EA0F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EC4CCC-50C0-4572-94B9-7B55FF1CEB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44B0E-4D77-41C4-9E1B-F2BF41D1B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BF4DA-0703-4AA9-B285-C00B98E72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44E31-FF0F-46E8-AA66-8B27C7148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316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00938D-7086-4CE9-9EED-789C086D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02E15-0697-4D1B-9B3E-A40A2C03A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DF8AC-58EB-4676-8826-F54580443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C058D-0059-4AE9-9B5F-F27A568A618C}" type="datetimeFigureOut">
              <a:rPr lang="en-US" smtClean="0"/>
              <a:t>2/8/2021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75EDA-DE7D-44B6-AC56-8840602E6B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45EAA-582D-4C24-9564-EFC2715752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E1A0FA-250C-4924-9BDA-4A12AB5FE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89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FE876-10B3-401D-9063-4F435491FF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REDUX</a:t>
            </a:r>
          </a:p>
        </p:txBody>
      </p:sp>
    </p:spTree>
    <p:extLst>
      <p:ext uri="{BB962C8B-B14F-4D97-AF65-F5344CB8AC3E}">
        <p14:creationId xmlns:p14="http://schemas.microsoft.com/office/powerpoint/2010/main" val="3572525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69601-6817-4C6F-9A67-0411F3FE5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12" y="1758461"/>
            <a:ext cx="1889090" cy="4632291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</a:rPr>
              <a:t>STORE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ACTIONS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DISPATCH</a:t>
            </a:r>
          </a:p>
          <a:p>
            <a:pPr marL="0" indent="0">
              <a:buNone/>
            </a:pPr>
            <a:br>
              <a:rPr lang="en-US" sz="1600" dirty="0">
                <a:solidFill>
                  <a:schemeClr val="bg1"/>
                </a:solidFill>
              </a:rPr>
            </a:b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REDUCERS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CE8712-ADA2-4B72-9D3D-B5E2D32AF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646" y="531017"/>
            <a:ext cx="3876708" cy="5795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19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69601-6817-4C6F-9A67-0411F3FE5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12" y="1758461"/>
            <a:ext cx="1889090" cy="463229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STORE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</a:rPr>
              <a:t>ACTIONS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DISPATCH</a:t>
            </a:r>
          </a:p>
          <a:p>
            <a:pPr marL="0" indent="0">
              <a:buNone/>
            </a:pPr>
            <a:br>
              <a:rPr lang="en-US" sz="1600" dirty="0">
                <a:solidFill>
                  <a:schemeClr val="bg1"/>
                </a:solidFill>
              </a:rPr>
            </a:b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REDUCERS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BAA113-78E6-4CE9-96DA-14C2BC2DF7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7"/>
          <a:stretch/>
        </p:blipFill>
        <p:spPr>
          <a:xfrm>
            <a:off x="4445362" y="1994598"/>
            <a:ext cx="3522340" cy="265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19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69601-6817-4C6F-9A67-0411F3FE5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12" y="1758461"/>
            <a:ext cx="2039648" cy="4632291"/>
          </a:xfrm>
        </p:spPr>
        <p:txBody>
          <a:bodyPr/>
          <a:lstStyle/>
          <a:p>
            <a:pPr marL="0" indent="0">
              <a:buNone/>
            </a:pPr>
            <a:r>
              <a:rPr lang="en-US" sz="1600">
                <a:solidFill>
                  <a:schemeClr val="bg1"/>
                </a:solidFill>
              </a:rPr>
              <a:t>STORE</a:t>
            </a:r>
          </a:p>
          <a:p>
            <a:pPr marL="0" indent="0">
              <a:buNone/>
            </a:pPr>
            <a:endParaRPr 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>
                <a:solidFill>
                  <a:schemeClr val="bg1"/>
                </a:solidFill>
              </a:rPr>
              <a:t>ACTIONS</a:t>
            </a:r>
          </a:p>
          <a:p>
            <a:pPr marL="0" indent="0">
              <a:buNone/>
            </a:pPr>
            <a:endParaRPr 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600">
                <a:solidFill>
                  <a:schemeClr val="bg1"/>
                </a:solidFill>
              </a:rPr>
              <a:t>DISPATCH</a:t>
            </a:r>
          </a:p>
          <a:p>
            <a:pPr marL="0" indent="0">
              <a:buNone/>
            </a:pPr>
            <a:br>
              <a:rPr lang="en-US" sz="1600">
                <a:solidFill>
                  <a:schemeClr val="bg1"/>
                </a:solidFill>
              </a:rPr>
            </a:br>
            <a:endParaRPr lang="en-US" sz="16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>
                <a:solidFill>
                  <a:schemeClr val="bg1"/>
                </a:solidFill>
              </a:rPr>
              <a:t>REDUCERS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583CD9-9DE8-4FCF-862D-EF95231E5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148" y="2449811"/>
            <a:ext cx="4210638" cy="221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241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69601-6817-4C6F-9A67-0411F3FE5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12" y="1758461"/>
            <a:ext cx="2263168" cy="463229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STORE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ACTIONS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DISPATCH</a:t>
            </a:r>
          </a:p>
          <a:p>
            <a:pPr marL="0" indent="0">
              <a:buNone/>
            </a:pPr>
            <a:br>
              <a:rPr lang="en-US" sz="1600" dirty="0">
                <a:solidFill>
                  <a:schemeClr val="bg1"/>
                </a:solidFill>
              </a:rPr>
            </a:b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</a:rPr>
              <a:t>REDUCERS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13BFA4-4132-40F3-9B04-2E544E46D0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69"/>
          <a:stretch/>
        </p:blipFill>
        <p:spPr>
          <a:xfrm>
            <a:off x="3052007" y="532563"/>
            <a:ext cx="8364117" cy="574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843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69601-6817-4C6F-9A67-0411F3FE5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12" y="1758461"/>
            <a:ext cx="2263168" cy="463229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STORE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ACTIONS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DISPATCH</a:t>
            </a:r>
          </a:p>
          <a:p>
            <a:pPr marL="0" indent="0">
              <a:buNone/>
            </a:pPr>
            <a:br>
              <a:rPr lang="en-US" sz="1600" dirty="0">
                <a:solidFill>
                  <a:schemeClr val="bg1"/>
                </a:solidFill>
              </a:rPr>
            </a:b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</a:rPr>
              <a:t>REDUCERS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3D7758-C0EC-4D70-8CCD-11A37A895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0655" y="1758461"/>
            <a:ext cx="7757741" cy="12181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BD7CFC-1B38-479B-B188-B318B5258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0655" y="3429000"/>
            <a:ext cx="7757741" cy="173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20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69601-6817-4C6F-9A67-0411F3FE5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12" y="1758461"/>
            <a:ext cx="2263168" cy="463229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STORE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ACTIONS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DISPATCH</a:t>
            </a:r>
          </a:p>
          <a:p>
            <a:pPr marL="0" indent="0">
              <a:buNone/>
            </a:pPr>
            <a:br>
              <a:rPr lang="en-US" sz="1600" dirty="0">
                <a:solidFill>
                  <a:schemeClr val="bg1"/>
                </a:solidFill>
              </a:rPr>
            </a:b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</a:rPr>
              <a:t>REDUCERS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820BA8-C29E-4C74-AB1B-3539CB048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863" y="680912"/>
            <a:ext cx="7486404" cy="17401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989B8D-0226-4171-9326-A571330A5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0863" y="3243793"/>
            <a:ext cx="8670296" cy="238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442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69601-6817-4C6F-9A67-0411F3FE5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112" y="1758461"/>
            <a:ext cx="2263168" cy="4632291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STORE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ACTIONS</a:t>
            </a: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DISPATCH</a:t>
            </a:r>
          </a:p>
          <a:p>
            <a:pPr marL="0" indent="0">
              <a:buNone/>
            </a:pPr>
            <a:br>
              <a:rPr lang="en-US" sz="1600" dirty="0">
                <a:solidFill>
                  <a:schemeClr val="bg1"/>
                </a:solidFill>
              </a:rPr>
            </a:b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</a:rPr>
              <a:t>REDUCERS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13BFA4-4132-40F3-9B04-2E544E46D0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9"/>
          <a:stretch/>
        </p:blipFill>
        <p:spPr>
          <a:xfrm>
            <a:off x="3052007" y="532563"/>
            <a:ext cx="8364117" cy="574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011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946C6C82-2686-44A3-8E7E-6ED4D81638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974850" y="706803"/>
            <a:ext cx="7523764" cy="5273310"/>
          </a:xfrm>
        </p:spPr>
      </p:pic>
    </p:spTree>
    <p:extLst>
      <p:ext uri="{BB962C8B-B14F-4D97-AF65-F5344CB8AC3E}">
        <p14:creationId xmlns:p14="http://schemas.microsoft.com/office/powerpoint/2010/main" val="1979981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A214FB2-8E3F-47BC-86FF-A3AA063DB0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441324"/>
          <a:ext cx="10515600" cy="5737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538151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DF5831-6B67-4F44-8EBE-5419D55C3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81300" y="0"/>
            <a:ext cx="6791157" cy="6230214"/>
          </a:xfrm>
        </p:spPr>
      </p:pic>
    </p:spTree>
    <p:extLst>
      <p:ext uri="{BB962C8B-B14F-4D97-AF65-F5344CB8AC3E}">
        <p14:creationId xmlns:p14="http://schemas.microsoft.com/office/powerpoint/2010/main" val="3399314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B89624E-432B-49B8-968D-85785D216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7294" y="356215"/>
            <a:ext cx="7950979" cy="61455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850355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E69EC-C59D-4688-95A0-A713D9F9F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F6A13-1666-457D-A85D-96076164CB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You have reasonable amounts of data changing over time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You need a single source of truth for your state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C1E21"/>
                </a:solidFill>
                <a:effectLst/>
                <a:latin typeface="system-ui"/>
              </a:rPr>
              <a:t>You find that keeping all your state in a top-level component is no longer sufficient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902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45B71-230B-48B2-B95F-6B7410C88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all data be in the store?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B40A3-7284-496E-8CB8-C04B4C36E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2614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dux data flow diagram">
            <a:extLst>
              <a:ext uri="{FF2B5EF4-FFF2-40B4-BE49-F238E27FC236}">
                <a16:creationId xmlns:a16="http://schemas.microsoft.com/office/drawing/2014/main" id="{6383F120-78C1-4BBD-A011-60971182D82B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5808" y="498474"/>
            <a:ext cx="6946900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9B59AD-8ED5-4845-89AF-C0A8059FAAAB}"/>
              </a:ext>
            </a:extLst>
          </p:cNvPr>
          <p:cNvSpPr txBox="1"/>
          <p:nvPr/>
        </p:nvSpPr>
        <p:spPr>
          <a:xfrm>
            <a:off x="5041900" y="6235700"/>
            <a:ext cx="746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Source: https://redux.js.org/tutorials/essentials/part-1-overview-concepts</a:t>
            </a:r>
          </a:p>
        </p:txBody>
      </p:sp>
    </p:spTree>
    <p:extLst>
      <p:ext uri="{BB962C8B-B14F-4D97-AF65-F5344CB8AC3E}">
        <p14:creationId xmlns:p14="http://schemas.microsoft.com/office/powerpoint/2010/main" val="32867478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D352E-3462-4595-A842-95D49A5AB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C2065-FDEE-4FEA-9070-EE7C9DDD4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9793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FE876-10B3-401D-9063-4F435491FF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802868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FFB9AD-8DE2-4CD1-9A6A-9FFF8F20A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862" y="272554"/>
            <a:ext cx="9363516" cy="61731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7980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A449FF-808E-4C35-BEA6-28845B81C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856" y="234949"/>
            <a:ext cx="6882126" cy="6388100"/>
          </a:xfrm>
          <a:prstGeom prst="rect">
            <a:avLst/>
          </a:prstGeom>
        </p:spPr>
      </p:pic>
      <p:sp>
        <p:nvSpPr>
          <p:cNvPr id="26" name="Arrow: Right 25">
            <a:extLst>
              <a:ext uri="{FF2B5EF4-FFF2-40B4-BE49-F238E27FC236}">
                <a16:creationId xmlns:a16="http://schemas.microsoft.com/office/drawing/2014/main" id="{AF273D06-8462-4801-8BA2-BEBE5515E4F8}"/>
              </a:ext>
            </a:extLst>
          </p:cNvPr>
          <p:cNvSpPr/>
          <p:nvPr/>
        </p:nvSpPr>
        <p:spPr>
          <a:xfrm rot="3403987" flipH="1">
            <a:off x="6171242" y="3396090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7E3E95B1-F5AB-4F30-B8F5-1C916103F00E}"/>
              </a:ext>
            </a:extLst>
          </p:cNvPr>
          <p:cNvSpPr/>
          <p:nvPr/>
        </p:nvSpPr>
        <p:spPr>
          <a:xfrm rot="14230284" flipH="1">
            <a:off x="6372232" y="3345289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B97787AA-8F48-486F-B2BD-21802A6638BE}"/>
              </a:ext>
            </a:extLst>
          </p:cNvPr>
          <p:cNvSpPr/>
          <p:nvPr/>
        </p:nvSpPr>
        <p:spPr>
          <a:xfrm rot="7925212" flipH="1">
            <a:off x="4664498" y="3311590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34106181-6D36-4022-9106-329666364D53}"/>
              </a:ext>
            </a:extLst>
          </p:cNvPr>
          <p:cNvSpPr/>
          <p:nvPr/>
        </p:nvSpPr>
        <p:spPr>
          <a:xfrm rot="18705428" flipH="1">
            <a:off x="4781593" y="3427055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5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E8AF64-D84F-42FE-8E6B-F694A11096AB}"/>
              </a:ext>
            </a:extLst>
          </p:cNvPr>
          <p:cNvSpPr txBox="1"/>
          <p:nvPr/>
        </p:nvSpPr>
        <p:spPr>
          <a:xfrm>
            <a:off x="3047634" y="3105835"/>
            <a:ext cx="60952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nb-NO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nb-NO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D62572-EE3D-4C58-9E40-456FD4C66844}"/>
              </a:ext>
            </a:extLst>
          </p:cNvPr>
          <p:cNvSpPr txBox="1"/>
          <p:nvPr/>
        </p:nvSpPr>
        <p:spPr>
          <a:xfrm>
            <a:off x="3047634" y="3105835"/>
            <a:ext cx="60952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nb-NO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nb-NO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DE7AFB-BF39-4839-9615-8B2EDC933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7075" y="201784"/>
            <a:ext cx="7149975" cy="639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668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A449FF-808E-4C35-BEA6-28845B81C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7856" y="220662"/>
            <a:ext cx="6882126" cy="6388100"/>
          </a:xfrm>
          <a:prstGeom prst="rect">
            <a:avLst/>
          </a:prstGeom>
        </p:spPr>
      </p:pic>
      <p:sp>
        <p:nvSpPr>
          <p:cNvPr id="26" name="Arrow: Right 25">
            <a:extLst>
              <a:ext uri="{FF2B5EF4-FFF2-40B4-BE49-F238E27FC236}">
                <a16:creationId xmlns:a16="http://schemas.microsoft.com/office/drawing/2014/main" id="{AF273D06-8462-4801-8BA2-BEBE5515E4F8}"/>
              </a:ext>
            </a:extLst>
          </p:cNvPr>
          <p:cNvSpPr/>
          <p:nvPr/>
        </p:nvSpPr>
        <p:spPr>
          <a:xfrm rot="3403987" flipH="1">
            <a:off x="6171242" y="3381803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7E3E95B1-F5AB-4F30-B8F5-1C916103F00E}"/>
              </a:ext>
            </a:extLst>
          </p:cNvPr>
          <p:cNvSpPr/>
          <p:nvPr/>
        </p:nvSpPr>
        <p:spPr>
          <a:xfrm rot="14230284" flipH="1">
            <a:off x="6372232" y="3331002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B97787AA-8F48-486F-B2BD-21802A6638BE}"/>
              </a:ext>
            </a:extLst>
          </p:cNvPr>
          <p:cNvSpPr/>
          <p:nvPr/>
        </p:nvSpPr>
        <p:spPr>
          <a:xfrm rot="7925212" flipH="1">
            <a:off x="4664498" y="3297303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34106181-6D36-4022-9106-329666364D53}"/>
              </a:ext>
            </a:extLst>
          </p:cNvPr>
          <p:cNvSpPr/>
          <p:nvPr/>
        </p:nvSpPr>
        <p:spPr>
          <a:xfrm rot="18705428" flipH="1">
            <a:off x="4781593" y="3412768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716233C-D6D6-49B6-A6BE-4A4F794B9663}"/>
              </a:ext>
            </a:extLst>
          </p:cNvPr>
          <p:cNvSpPr/>
          <p:nvPr/>
        </p:nvSpPr>
        <p:spPr>
          <a:xfrm rot="3403987" flipH="1">
            <a:off x="6002208" y="1775254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39769A3-415D-4322-AAE7-5ABEFE55495E}"/>
              </a:ext>
            </a:extLst>
          </p:cNvPr>
          <p:cNvSpPr/>
          <p:nvPr/>
        </p:nvSpPr>
        <p:spPr>
          <a:xfrm rot="14230284" flipH="1">
            <a:off x="6203198" y="1724453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B1491DBC-6FBC-4DA5-BABE-65470F7EFB24}"/>
              </a:ext>
            </a:extLst>
          </p:cNvPr>
          <p:cNvSpPr/>
          <p:nvPr/>
        </p:nvSpPr>
        <p:spPr>
          <a:xfrm rot="7925212" flipH="1">
            <a:off x="4937265" y="1690753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0BC56E4-86EA-4C4A-A3CB-85CD44900C9B}"/>
              </a:ext>
            </a:extLst>
          </p:cNvPr>
          <p:cNvSpPr/>
          <p:nvPr/>
        </p:nvSpPr>
        <p:spPr>
          <a:xfrm rot="18705428" flipH="1">
            <a:off x="5054360" y="1820505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195FDC70-AC48-4E58-8F82-3FDC3F2F2AB7}"/>
              </a:ext>
            </a:extLst>
          </p:cNvPr>
          <p:cNvSpPr/>
          <p:nvPr/>
        </p:nvSpPr>
        <p:spPr>
          <a:xfrm rot="7925212" flipH="1">
            <a:off x="4208006" y="1276427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8E7643D-1633-42D4-B73D-0402826D4441}"/>
              </a:ext>
            </a:extLst>
          </p:cNvPr>
          <p:cNvSpPr/>
          <p:nvPr/>
        </p:nvSpPr>
        <p:spPr>
          <a:xfrm rot="18705428" flipH="1">
            <a:off x="4325101" y="1406179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D6F6AB75-3B00-4FC9-9F59-26B191841B26}"/>
              </a:ext>
            </a:extLst>
          </p:cNvPr>
          <p:cNvSpPr/>
          <p:nvPr/>
        </p:nvSpPr>
        <p:spPr>
          <a:xfrm rot="3403987" flipH="1">
            <a:off x="6712697" y="1178352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AC29E3C3-A026-430D-A698-792486E8C2FB}"/>
              </a:ext>
            </a:extLst>
          </p:cNvPr>
          <p:cNvSpPr/>
          <p:nvPr/>
        </p:nvSpPr>
        <p:spPr>
          <a:xfrm rot="14230284" flipH="1">
            <a:off x="6913687" y="1141838"/>
            <a:ext cx="905065" cy="167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phic 2" descr="Database outline">
            <a:extLst>
              <a:ext uri="{FF2B5EF4-FFF2-40B4-BE49-F238E27FC236}">
                <a16:creationId xmlns:a16="http://schemas.microsoft.com/office/drawing/2014/main" id="{7A5B38CD-2DE9-49AF-A4CD-E7508B9C6D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906713" y="2050756"/>
            <a:ext cx="1624520" cy="1624520"/>
          </a:xfrm>
          <a:prstGeom prst="rect">
            <a:avLst/>
          </a:prstGeom>
        </p:spPr>
      </p:pic>
      <p:sp>
        <p:nvSpPr>
          <p:cNvPr id="25" name="Arrow: Right 24">
            <a:extLst>
              <a:ext uri="{FF2B5EF4-FFF2-40B4-BE49-F238E27FC236}">
                <a16:creationId xmlns:a16="http://schemas.microsoft.com/office/drawing/2014/main" id="{DA8919B8-3B3F-4CC3-937F-66DA56ACAAF6}"/>
              </a:ext>
            </a:extLst>
          </p:cNvPr>
          <p:cNvSpPr/>
          <p:nvPr/>
        </p:nvSpPr>
        <p:spPr>
          <a:xfrm rot="8878934" flipH="1" flipV="1">
            <a:off x="7381508" y="3369549"/>
            <a:ext cx="2345390" cy="4338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DFD3317F-38EF-43A1-A4CA-23A57E5E1A87}"/>
              </a:ext>
            </a:extLst>
          </p:cNvPr>
          <p:cNvSpPr/>
          <p:nvPr/>
        </p:nvSpPr>
        <p:spPr>
          <a:xfrm rot="19705231" flipH="1" flipV="1">
            <a:off x="7544627" y="3770570"/>
            <a:ext cx="2345390" cy="4338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605FACAF-8CA5-4CC9-A6BF-245E65E527F4}"/>
              </a:ext>
            </a:extLst>
          </p:cNvPr>
          <p:cNvSpPr/>
          <p:nvPr/>
        </p:nvSpPr>
        <p:spPr>
          <a:xfrm rot="12201511" flipH="1" flipV="1">
            <a:off x="7995991" y="1247080"/>
            <a:ext cx="2345390" cy="4338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4B807E6B-532A-4507-9249-FFBA96E0D1E0}"/>
              </a:ext>
            </a:extLst>
          </p:cNvPr>
          <p:cNvSpPr/>
          <p:nvPr/>
        </p:nvSpPr>
        <p:spPr>
          <a:xfrm rot="1427808" flipH="1" flipV="1">
            <a:off x="7755509" y="1626515"/>
            <a:ext cx="2345390" cy="4338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70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7" grpId="0" animBg="1"/>
      <p:bldP spid="7" grpId="1" animBg="1"/>
      <p:bldP spid="8" grpId="0" animBg="1"/>
      <p:bldP spid="8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21" grpId="0" animBg="1"/>
      <p:bldP spid="21" grpId="1" animBg="1"/>
      <p:bldP spid="22" grpId="0" animBg="1"/>
      <p:bldP spid="22" grpId="1" animBg="1"/>
      <p:bldP spid="25" grpId="0" animBg="1"/>
      <p:bldP spid="30" grpId="0" animBg="1"/>
      <p:bldP spid="31" grpId="0" animBg="1"/>
      <p:bldP spid="3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A214FB2-8E3F-47BC-86FF-A3AA063DB0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2624987"/>
              </p:ext>
            </p:extLst>
          </p:nvPr>
        </p:nvGraphicFramePr>
        <p:xfrm>
          <a:off x="838200" y="441324"/>
          <a:ext cx="10515600" cy="5737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09542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61E8B6-1F29-4397-8504-6CABB31F30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5019" y="288925"/>
            <a:ext cx="8410681" cy="565577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A7D2CA-9481-49EB-A5A7-15E263367EBE}"/>
              </a:ext>
            </a:extLst>
          </p:cNvPr>
          <p:cNvSpPr txBox="1"/>
          <p:nvPr/>
        </p:nvSpPr>
        <p:spPr>
          <a:xfrm>
            <a:off x="1924050" y="913303"/>
            <a:ext cx="8121650" cy="923330"/>
          </a:xfrm>
          <a:prstGeom prst="rect">
            <a:avLst/>
          </a:prstGeom>
          <a:noFill/>
          <a:ln>
            <a:solidFill>
              <a:schemeClr val="lt1">
                <a:hueOff val="0"/>
                <a:satOff val="0"/>
                <a:lumOff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State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5F3E26-8052-4E5A-A7BA-0C8FE9BF056B}"/>
              </a:ext>
            </a:extLst>
          </p:cNvPr>
          <p:cNvSpPr txBox="1"/>
          <p:nvPr/>
        </p:nvSpPr>
        <p:spPr>
          <a:xfrm>
            <a:off x="1924050" y="1965428"/>
            <a:ext cx="8121650" cy="1200329"/>
          </a:xfrm>
          <a:prstGeom prst="rect">
            <a:avLst/>
          </a:prstGeom>
          <a:noFill/>
          <a:ln>
            <a:solidFill>
              <a:schemeClr val="lt1">
                <a:hueOff val="0"/>
                <a:satOff val="0"/>
                <a:lumOff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Action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22E77B-C9BE-4078-8ADC-C85BEE1273F1}"/>
              </a:ext>
            </a:extLst>
          </p:cNvPr>
          <p:cNvSpPr txBox="1"/>
          <p:nvPr/>
        </p:nvSpPr>
        <p:spPr>
          <a:xfrm>
            <a:off x="1924050" y="3294553"/>
            <a:ext cx="8121650" cy="1754326"/>
          </a:xfrm>
          <a:prstGeom prst="rect">
            <a:avLst/>
          </a:prstGeom>
          <a:noFill/>
          <a:ln>
            <a:solidFill>
              <a:schemeClr val="lt1">
                <a:hueOff val="0"/>
                <a:satOff val="0"/>
                <a:lumOff val="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04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21A09-9854-4D71-98C2-0A2AA78E0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20ADF-408D-4459-AA41-B21094ECD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Global state is stored in an object tree within a single </a:t>
            </a:r>
            <a:r>
              <a:rPr lang="en-US" sz="4000" b="1" i="1" dirty="0"/>
              <a:t>store</a:t>
            </a:r>
            <a:r>
              <a:rPr lang="en-US" i="1" dirty="0"/>
              <a:t>.</a:t>
            </a:r>
          </a:p>
          <a:p>
            <a:r>
              <a:rPr lang="en-US" dirty="0"/>
              <a:t>Only way to change the state tree is through </a:t>
            </a:r>
            <a:r>
              <a:rPr lang="en-US" sz="4000" b="1" i="1" dirty="0"/>
              <a:t>actions</a:t>
            </a:r>
            <a:r>
              <a:rPr lang="en-US" i="1" dirty="0"/>
              <a:t>.</a:t>
            </a:r>
          </a:p>
          <a:p>
            <a:r>
              <a:rPr lang="en-US" sz="4000" b="1" i="1" dirty="0"/>
              <a:t>Actions</a:t>
            </a:r>
            <a:r>
              <a:rPr lang="en-US" i="1" dirty="0"/>
              <a:t> </a:t>
            </a:r>
            <a:r>
              <a:rPr lang="en-US" dirty="0"/>
              <a:t>are objects describing what happened.</a:t>
            </a:r>
          </a:p>
          <a:p>
            <a:r>
              <a:rPr lang="en-US" dirty="0"/>
              <a:t>Actions must be </a:t>
            </a:r>
            <a:r>
              <a:rPr lang="en-US" sz="4000" b="1" i="1" dirty="0"/>
              <a:t>dispatched</a:t>
            </a:r>
            <a:r>
              <a:rPr lang="en-US" i="1" dirty="0"/>
              <a:t> </a:t>
            </a:r>
            <a:r>
              <a:rPr lang="en-US" dirty="0"/>
              <a:t>to the store.</a:t>
            </a:r>
            <a:endParaRPr lang="en-US" i="1" dirty="0"/>
          </a:p>
          <a:p>
            <a:r>
              <a:rPr lang="en-US" sz="4000" b="1" i="1" dirty="0"/>
              <a:t>Reducer</a:t>
            </a:r>
            <a:r>
              <a:rPr lang="en-US" i="1" dirty="0"/>
              <a:t> </a:t>
            </a:r>
            <a:r>
              <a:rPr lang="en-US" dirty="0"/>
              <a:t>functions handles the actions and updates the state. </a:t>
            </a:r>
          </a:p>
          <a:p>
            <a:r>
              <a:rPr lang="en-US" dirty="0"/>
              <a:t>Only </a:t>
            </a:r>
            <a:r>
              <a:rPr lang="en-US" sz="4000" b="1" i="1" dirty="0"/>
              <a:t>reducers</a:t>
            </a:r>
            <a:r>
              <a:rPr lang="en-US" sz="4000" b="1" dirty="0"/>
              <a:t> </a:t>
            </a:r>
            <a:r>
              <a:rPr lang="en-US" dirty="0"/>
              <a:t>can update data in the store, which ensures that state is only updated in a predictable fashion. </a:t>
            </a:r>
          </a:p>
          <a:p>
            <a:endParaRPr lang="en-US" dirty="0"/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57479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1715</TotalTime>
  <Words>981</Words>
  <Application>Microsoft Office PowerPoint</Application>
  <PresentationFormat>Widescreen</PresentationFormat>
  <Paragraphs>149</Paragraphs>
  <Slides>24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Consolas</vt:lpstr>
      <vt:lpstr>system-ui</vt:lpstr>
      <vt:lpstr>Office Theme</vt:lpstr>
      <vt:lpstr>REDUX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When to use</vt:lpstr>
      <vt:lpstr>Should all data be in the store?</vt:lpstr>
      <vt:lpstr>PowerPoint Presentation</vt:lpstr>
      <vt:lpstr>Provider</vt:lpstr>
      <vt:lpstr>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Sindre Nyborg Berge</dc:creator>
  <cp:lastModifiedBy>Sindre Nyborg Berge</cp:lastModifiedBy>
  <cp:revision>22</cp:revision>
  <dcterms:created xsi:type="dcterms:W3CDTF">2021-02-02T16:18:19Z</dcterms:created>
  <dcterms:modified xsi:type="dcterms:W3CDTF">2021-02-09T18:23:22Z</dcterms:modified>
</cp:coreProperties>
</file>

<file path=docProps/thumbnail.jpeg>
</file>